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12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7" r:id="rId10"/>
    <p:sldId id="265" r:id="rId11"/>
    <p:sldId id="266" r:id="rId12"/>
  </p:sldIdLst>
  <p:sldSz cx="5761038" cy="3600450"/>
  <p:notesSz cx="6858000" cy="9144000"/>
  <p:defaultTextStyle>
    <a:defPPr>
      <a:defRPr lang="en-US"/>
    </a:defPPr>
    <a:lvl1pPr marL="0" algn="l" defTabSz="34290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1pPr>
    <a:lvl2pPr marL="171450" algn="l" defTabSz="34290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2pPr>
    <a:lvl3pPr marL="342900" algn="l" defTabSz="34290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3pPr>
    <a:lvl4pPr marL="514349" algn="l" defTabSz="34290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4pPr>
    <a:lvl5pPr marL="685799" algn="l" defTabSz="34290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5pPr>
    <a:lvl6pPr marL="857249" algn="l" defTabSz="34290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6pPr>
    <a:lvl7pPr marL="1028699" algn="l" defTabSz="34290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7pPr>
    <a:lvl8pPr marL="1200149" algn="l" defTabSz="34290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8pPr>
    <a:lvl9pPr marL="1371599" algn="l" defTabSz="342900" rtl="0" eaLnBrk="1" latinLnBrk="0" hangingPunct="1">
      <a:defRPr sz="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40" d="100"/>
          <a:sy n="140" d="100"/>
        </p:scale>
        <p:origin x="-1330" y="-187"/>
      </p:cViewPr>
      <p:guideLst>
        <p:guide orient="horz" pos="1136"/>
        <p:guide pos="18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2078" y="1118476"/>
            <a:ext cx="4896882" cy="771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4160" y="2040258"/>
            <a:ext cx="4032727" cy="9201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714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143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857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8572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0286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200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3715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7219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7966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32477" y="30007"/>
            <a:ext cx="816147" cy="6450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1033" y="30007"/>
            <a:ext cx="2355424" cy="6450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7202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1862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5082" y="2313623"/>
            <a:ext cx="4896882" cy="715090"/>
          </a:xfrm>
        </p:spPr>
        <p:txBody>
          <a:bodyPr anchor="t"/>
          <a:lstStyle>
            <a:lvl1pPr algn="l">
              <a:defRPr sz="15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082" y="1526025"/>
            <a:ext cx="4896882" cy="787598"/>
          </a:xfrm>
        </p:spPr>
        <p:txBody>
          <a:bodyPr anchor="b"/>
          <a:lstStyle>
            <a:lvl1pPr marL="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1pPr>
            <a:lvl2pPr marL="171450" indent="0">
              <a:buNone/>
              <a:defRPr sz="700">
                <a:solidFill>
                  <a:schemeClr val="tx1">
                    <a:tint val="75000"/>
                  </a:schemeClr>
                </a:solidFill>
              </a:defRPr>
            </a:lvl2pPr>
            <a:lvl3pPr marL="342900" indent="0">
              <a:buNone/>
              <a:defRPr sz="600">
                <a:solidFill>
                  <a:schemeClr val="tx1">
                    <a:tint val="75000"/>
                  </a:schemeClr>
                </a:solidFill>
              </a:defRPr>
            </a:lvl3pPr>
            <a:lvl4pPr marL="514349" indent="0">
              <a:buNone/>
              <a:defRPr sz="500">
                <a:solidFill>
                  <a:schemeClr val="tx1">
                    <a:tint val="75000"/>
                  </a:schemeClr>
                </a:solidFill>
              </a:defRPr>
            </a:lvl4pPr>
            <a:lvl5pPr marL="685799" indent="0">
              <a:buNone/>
              <a:defRPr sz="500">
                <a:solidFill>
                  <a:schemeClr val="tx1">
                    <a:tint val="75000"/>
                  </a:schemeClr>
                </a:solidFill>
              </a:defRPr>
            </a:lvl5pPr>
            <a:lvl6pPr marL="857249" indent="0">
              <a:buNone/>
              <a:defRPr sz="500">
                <a:solidFill>
                  <a:schemeClr val="tx1">
                    <a:tint val="75000"/>
                  </a:schemeClr>
                </a:solidFill>
              </a:defRPr>
            </a:lvl6pPr>
            <a:lvl7pPr marL="1028699" indent="0">
              <a:buNone/>
              <a:defRPr sz="500">
                <a:solidFill>
                  <a:schemeClr val="tx1">
                    <a:tint val="75000"/>
                  </a:schemeClr>
                </a:solidFill>
              </a:defRPr>
            </a:lvl7pPr>
            <a:lvl8pPr marL="1200149" indent="0">
              <a:buNone/>
              <a:defRPr sz="500">
                <a:solidFill>
                  <a:schemeClr val="tx1">
                    <a:tint val="75000"/>
                  </a:schemeClr>
                </a:solidFill>
              </a:defRPr>
            </a:lvl8pPr>
            <a:lvl9pPr marL="1371599" indent="0">
              <a:buNone/>
              <a:defRPr sz="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4097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1036" y="176691"/>
            <a:ext cx="1585285" cy="498394"/>
          </a:xfrm>
        </p:spPr>
        <p:txBody>
          <a:bodyPr/>
          <a:lstStyle>
            <a:lvl1pPr>
              <a:defRPr sz="1100"/>
            </a:lvl1pPr>
            <a:lvl2pPr>
              <a:defRPr sz="900"/>
            </a:lvl2pPr>
            <a:lvl3pPr>
              <a:defRPr sz="700"/>
            </a:lvl3pPr>
            <a:lvl4pPr>
              <a:defRPr sz="700"/>
            </a:lvl4pPr>
            <a:lvl5pPr>
              <a:defRPr sz="700"/>
            </a:lvl5pPr>
            <a:lvl6pPr>
              <a:defRPr sz="700"/>
            </a:lvl6pPr>
            <a:lvl7pPr>
              <a:defRPr sz="700"/>
            </a:lvl7pPr>
            <a:lvl8pPr>
              <a:defRPr sz="700"/>
            </a:lvl8pPr>
            <a:lvl9pPr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62337" y="176691"/>
            <a:ext cx="1586286" cy="498394"/>
          </a:xfrm>
        </p:spPr>
        <p:txBody>
          <a:bodyPr/>
          <a:lstStyle>
            <a:lvl1pPr>
              <a:defRPr sz="1100"/>
            </a:lvl1pPr>
            <a:lvl2pPr>
              <a:defRPr sz="900"/>
            </a:lvl2pPr>
            <a:lvl3pPr>
              <a:defRPr sz="700"/>
            </a:lvl3pPr>
            <a:lvl4pPr>
              <a:defRPr sz="700"/>
            </a:lvl4pPr>
            <a:lvl5pPr>
              <a:defRPr sz="700"/>
            </a:lvl5pPr>
            <a:lvl6pPr>
              <a:defRPr sz="700"/>
            </a:lvl6pPr>
            <a:lvl7pPr>
              <a:defRPr sz="700"/>
            </a:lvl7pPr>
            <a:lvl8pPr>
              <a:defRPr sz="700"/>
            </a:lvl8pPr>
            <a:lvl9pPr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3664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52" y="144186"/>
            <a:ext cx="5184934" cy="60007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054" y="805936"/>
            <a:ext cx="2545459" cy="335874"/>
          </a:xfrm>
        </p:spPr>
        <p:txBody>
          <a:bodyPr anchor="b"/>
          <a:lstStyle>
            <a:lvl1pPr marL="0" indent="0">
              <a:buNone/>
              <a:defRPr sz="900" b="1"/>
            </a:lvl1pPr>
            <a:lvl2pPr marL="171450" indent="0">
              <a:buNone/>
              <a:defRPr sz="700" b="1"/>
            </a:lvl2pPr>
            <a:lvl3pPr marL="342900" indent="0">
              <a:buNone/>
              <a:defRPr sz="700" b="1"/>
            </a:lvl3pPr>
            <a:lvl4pPr marL="514349" indent="0">
              <a:buNone/>
              <a:defRPr sz="600" b="1"/>
            </a:lvl4pPr>
            <a:lvl5pPr marL="685799" indent="0">
              <a:buNone/>
              <a:defRPr sz="600" b="1"/>
            </a:lvl5pPr>
            <a:lvl6pPr marL="857249" indent="0">
              <a:buNone/>
              <a:defRPr sz="600" b="1"/>
            </a:lvl6pPr>
            <a:lvl7pPr marL="1028699" indent="0">
              <a:buNone/>
              <a:defRPr sz="600" b="1"/>
            </a:lvl7pPr>
            <a:lvl8pPr marL="1200149" indent="0">
              <a:buNone/>
              <a:defRPr sz="600" b="1"/>
            </a:lvl8pPr>
            <a:lvl9pPr marL="1371599" indent="0">
              <a:buNone/>
              <a:defRPr sz="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8054" y="1141810"/>
            <a:ext cx="2545459" cy="2074426"/>
          </a:xfrm>
        </p:spPr>
        <p:txBody>
          <a:bodyPr/>
          <a:lstStyle>
            <a:lvl1pPr>
              <a:defRPr sz="900"/>
            </a:lvl1pPr>
            <a:lvl2pPr>
              <a:defRPr sz="700"/>
            </a:lvl2pPr>
            <a:lvl3pPr>
              <a:defRPr sz="70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26532" y="805936"/>
            <a:ext cx="2546459" cy="335874"/>
          </a:xfrm>
        </p:spPr>
        <p:txBody>
          <a:bodyPr anchor="b"/>
          <a:lstStyle>
            <a:lvl1pPr marL="0" indent="0">
              <a:buNone/>
              <a:defRPr sz="900" b="1"/>
            </a:lvl1pPr>
            <a:lvl2pPr marL="171450" indent="0">
              <a:buNone/>
              <a:defRPr sz="700" b="1"/>
            </a:lvl2pPr>
            <a:lvl3pPr marL="342900" indent="0">
              <a:buNone/>
              <a:defRPr sz="700" b="1"/>
            </a:lvl3pPr>
            <a:lvl4pPr marL="514349" indent="0">
              <a:buNone/>
              <a:defRPr sz="600" b="1"/>
            </a:lvl4pPr>
            <a:lvl5pPr marL="685799" indent="0">
              <a:buNone/>
              <a:defRPr sz="600" b="1"/>
            </a:lvl5pPr>
            <a:lvl6pPr marL="857249" indent="0">
              <a:buNone/>
              <a:defRPr sz="600" b="1"/>
            </a:lvl6pPr>
            <a:lvl7pPr marL="1028699" indent="0">
              <a:buNone/>
              <a:defRPr sz="600" b="1"/>
            </a:lvl7pPr>
            <a:lvl8pPr marL="1200149" indent="0">
              <a:buNone/>
              <a:defRPr sz="600" b="1"/>
            </a:lvl8pPr>
            <a:lvl9pPr marL="1371599" indent="0">
              <a:buNone/>
              <a:defRPr sz="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26532" y="1141810"/>
            <a:ext cx="2546459" cy="2074426"/>
          </a:xfrm>
        </p:spPr>
        <p:txBody>
          <a:bodyPr/>
          <a:lstStyle>
            <a:lvl1pPr>
              <a:defRPr sz="900"/>
            </a:lvl1pPr>
            <a:lvl2pPr>
              <a:defRPr sz="700"/>
            </a:lvl2pPr>
            <a:lvl3pPr>
              <a:defRPr sz="700"/>
            </a:lvl3pPr>
            <a:lvl4pPr>
              <a:defRPr sz="600"/>
            </a:lvl4pPr>
            <a:lvl5pPr>
              <a:defRPr sz="600"/>
            </a:lvl5pPr>
            <a:lvl6pPr>
              <a:defRPr sz="600"/>
            </a:lvl6pPr>
            <a:lvl7pPr>
              <a:defRPr sz="600"/>
            </a:lvl7pPr>
            <a:lvl8pPr>
              <a:defRPr sz="600"/>
            </a:lvl8pPr>
            <a:lvl9pPr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5515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6657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7388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053" y="143355"/>
            <a:ext cx="1895342" cy="610076"/>
          </a:xfrm>
        </p:spPr>
        <p:txBody>
          <a:bodyPr anchor="b"/>
          <a:lstStyle>
            <a:lvl1pPr algn="l">
              <a:defRPr sz="7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52406" y="143355"/>
            <a:ext cx="3220580" cy="3072884"/>
          </a:xfrm>
        </p:spPr>
        <p:txBody>
          <a:bodyPr/>
          <a:lstStyle>
            <a:lvl1pPr>
              <a:defRPr sz="1200"/>
            </a:lvl1pPr>
            <a:lvl2pPr>
              <a:defRPr sz="1100"/>
            </a:lvl2pPr>
            <a:lvl3pPr>
              <a:defRPr sz="900"/>
            </a:lvl3pPr>
            <a:lvl4pPr>
              <a:defRPr sz="700"/>
            </a:lvl4pPr>
            <a:lvl5pPr>
              <a:defRPr sz="700"/>
            </a:lvl5pPr>
            <a:lvl6pPr>
              <a:defRPr sz="700"/>
            </a:lvl6pPr>
            <a:lvl7pPr>
              <a:defRPr sz="700"/>
            </a:lvl7pPr>
            <a:lvl8pPr>
              <a:defRPr sz="700"/>
            </a:lvl8pPr>
            <a:lvl9pPr>
              <a:defRPr sz="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8053" y="753429"/>
            <a:ext cx="1895342" cy="2462808"/>
          </a:xfrm>
        </p:spPr>
        <p:txBody>
          <a:bodyPr/>
          <a:lstStyle>
            <a:lvl1pPr marL="0" indent="0">
              <a:buNone/>
              <a:defRPr sz="500"/>
            </a:lvl1pPr>
            <a:lvl2pPr marL="171450" indent="0">
              <a:buNone/>
              <a:defRPr sz="400"/>
            </a:lvl2pPr>
            <a:lvl3pPr marL="342900" indent="0">
              <a:buNone/>
              <a:defRPr sz="400"/>
            </a:lvl3pPr>
            <a:lvl4pPr marL="514349" indent="0">
              <a:buNone/>
              <a:defRPr sz="300"/>
            </a:lvl4pPr>
            <a:lvl5pPr marL="685799" indent="0">
              <a:buNone/>
              <a:defRPr sz="300"/>
            </a:lvl5pPr>
            <a:lvl6pPr marL="857249" indent="0">
              <a:buNone/>
              <a:defRPr sz="300"/>
            </a:lvl6pPr>
            <a:lvl7pPr marL="1028699" indent="0">
              <a:buNone/>
              <a:defRPr sz="300"/>
            </a:lvl7pPr>
            <a:lvl8pPr marL="1200149" indent="0">
              <a:buNone/>
              <a:defRPr sz="300"/>
            </a:lvl8pPr>
            <a:lvl9pPr marL="1371599" indent="0">
              <a:buNone/>
              <a:defRPr sz="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7207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206" y="2520317"/>
            <a:ext cx="3456623" cy="297538"/>
          </a:xfrm>
        </p:spPr>
        <p:txBody>
          <a:bodyPr anchor="b"/>
          <a:lstStyle>
            <a:lvl1pPr algn="l">
              <a:defRPr sz="7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29206" y="321708"/>
            <a:ext cx="3456623" cy="2160270"/>
          </a:xfrm>
        </p:spPr>
        <p:txBody>
          <a:bodyPr/>
          <a:lstStyle>
            <a:lvl1pPr marL="0" indent="0">
              <a:buNone/>
              <a:defRPr sz="1200"/>
            </a:lvl1pPr>
            <a:lvl2pPr marL="171450" indent="0">
              <a:buNone/>
              <a:defRPr sz="1100"/>
            </a:lvl2pPr>
            <a:lvl3pPr marL="342900" indent="0">
              <a:buNone/>
              <a:defRPr sz="900"/>
            </a:lvl3pPr>
            <a:lvl4pPr marL="514349" indent="0">
              <a:buNone/>
              <a:defRPr sz="700"/>
            </a:lvl4pPr>
            <a:lvl5pPr marL="685799" indent="0">
              <a:buNone/>
              <a:defRPr sz="700"/>
            </a:lvl5pPr>
            <a:lvl6pPr marL="857249" indent="0">
              <a:buNone/>
              <a:defRPr sz="700"/>
            </a:lvl6pPr>
            <a:lvl7pPr marL="1028699" indent="0">
              <a:buNone/>
              <a:defRPr sz="700"/>
            </a:lvl7pPr>
            <a:lvl8pPr marL="1200149" indent="0">
              <a:buNone/>
              <a:defRPr sz="700"/>
            </a:lvl8pPr>
            <a:lvl9pPr marL="1371599" indent="0">
              <a:buNone/>
              <a:defRPr sz="7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9206" y="2817854"/>
            <a:ext cx="3456623" cy="422554"/>
          </a:xfrm>
        </p:spPr>
        <p:txBody>
          <a:bodyPr/>
          <a:lstStyle>
            <a:lvl1pPr marL="0" indent="0">
              <a:buNone/>
              <a:defRPr sz="500"/>
            </a:lvl1pPr>
            <a:lvl2pPr marL="171450" indent="0">
              <a:buNone/>
              <a:defRPr sz="400"/>
            </a:lvl2pPr>
            <a:lvl3pPr marL="342900" indent="0">
              <a:buNone/>
              <a:defRPr sz="400"/>
            </a:lvl3pPr>
            <a:lvl4pPr marL="514349" indent="0">
              <a:buNone/>
              <a:defRPr sz="300"/>
            </a:lvl4pPr>
            <a:lvl5pPr marL="685799" indent="0">
              <a:buNone/>
              <a:defRPr sz="300"/>
            </a:lvl5pPr>
            <a:lvl6pPr marL="857249" indent="0">
              <a:buNone/>
              <a:defRPr sz="300"/>
            </a:lvl6pPr>
            <a:lvl7pPr marL="1028699" indent="0">
              <a:buNone/>
              <a:defRPr sz="300"/>
            </a:lvl7pPr>
            <a:lvl8pPr marL="1200149" indent="0">
              <a:buNone/>
              <a:defRPr sz="300"/>
            </a:lvl8pPr>
            <a:lvl9pPr marL="1371599" indent="0">
              <a:buNone/>
              <a:defRPr sz="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97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8052" y="144186"/>
            <a:ext cx="5184934" cy="600074"/>
          </a:xfrm>
          <a:prstGeom prst="rect">
            <a:avLst/>
          </a:prstGeom>
        </p:spPr>
        <p:txBody>
          <a:bodyPr vert="horz" lIns="34290" tIns="17145" rIns="34290" bIns="1714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052" y="840108"/>
            <a:ext cx="5184934" cy="2376130"/>
          </a:xfrm>
          <a:prstGeom prst="rect">
            <a:avLst/>
          </a:prstGeom>
        </p:spPr>
        <p:txBody>
          <a:bodyPr vert="horz" lIns="34290" tIns="17145" rIns="34290" bIns="1714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8052" y="3337086"/>
            <a:ext cx="1344242" cy="191690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l">
              <a:defRPr sz="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8B2794-42FE-40FE-9E63-A6E05676A8C5}" type="datetimeFigureOut">
              <a:rPr lang="en-IN" smtClean="0"/>
              <a:t>30-10-2024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68357" y="3337086"/>
            <a:ext cx="1824329" cy="191690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ctr">
              <a:defRPr sz="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28744" y="3337086"/>
            <a:ext cx="1344242" cy="191690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5BA25-3B14-46E4-9597-2CDDA7D039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7658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1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7" indent="-128587" algn="l" defTabSz="342900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8606" indent="-107157" algn="l" defTabSz="342900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428625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00074" indent="-85725" algn="l" defTabSz="342900" rtl="0" eaLnBrk="1" latinLnBrk="0" hangingPunct="1">
        <a:spcBef>
          <a:spcPct val="20000"/>
        </a:spcBef>
        <a:buFont typeface="Arial" pitchFamily="34" charset="0"/>
        <a:buChar char="–"/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771524" indent="-85725" algn="l" defTabSz="342900" rtl="0" eaLnBrk="1" latinLnBrk="0" hangingPunct="1">
        <a:spcBef>
          <a:spcPct val="20000"/>
        </a:spcBef>
        <a:buFont typeface="Arial" pitchFamily="34" charset="0"/>
        <a:buChar char="»"/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942974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114424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85874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457323" indent="-85725" algn="l" defTabSz="342900" rtl="0" eaLnBrk="1" latinLnBrk="0" hangingPunct="1">
        <a:spcBef>
          <a:spcPct val="20000"/>
        </a:spcBef>
        <a:buFont typeface="Arial" pitchFamily="34" charset="0"/>
        <a:buChar char="•"/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34290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34290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14349" algn="l" defTabSz="34290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685799" algn="l" defTabSz="34290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857249" algn="l" defTabSz="34290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8699" algn="l" defTabSz="34290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00149" algn="l" defTabSz="34290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599" algn="l" defTabSz="34290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6263" y="144041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               TO DO LIST</a:t>
            </a:r>
          </a:p>
        </p:txBody>
      </p:sp>
      <p:pic>
        <p:nvPicPr>
          <p:cNvPr id="1028" name="Picture 4" descr="Photo flat lay notebook with to do list on des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7" y="648097"/>
            <a:ext cx="2160240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2452153" y="720105"/>
            <a:ext cx="309634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Stay ahead of your day with a tool that turns intentions into accomplishments. Our To-Do List app is designed to simplify your tasks, helping you organize, prioritize, and achieve with ease. Make productivity a habit, one checkmark at a time!</a:t>
            </a:r>
            <a:endParaRPr lang="en-IN" sz="1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20479" y="2376289"/>
            <a:ext cx="28083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800" i="1" dirty="0" smtClean="0">
                <a:solidFill>
                  <a:srgbClr val="C00000"/>
                </a:solidFill>
              </a:rPr>
              <a:t>NAME: Nandini Sharma</a:t>
            </a:r>
          </a:p>
          <a:p>
            <a:r>
              <a:rPr lang="en-IN" sz="1800" i="1" dirty="0" smtClean="0">
                <a:solidFill>
                  <a:srgbClr val="C00000"/>
                </a:solidFill>
              </a:rPr>
              <a:t>SECTION: 3-B</a:t>
            </a:r>
          </a:p>
          <a:p>
            <a:r>
              <a:rPr lang="en-IN" sz="1800" i="1" dirty="0" smtClean="0">
                <a:solidFill>
                  <a:srgbClr val="C00000"/>
                </a:solidFill>
              </a:rPr>
              <a:t>ROLL NO. : 2300290120145</a:t>
            </a:r>
            <a:endParaRPr lang="en-IN" sz="1800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3652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16049"/>
            <a:ext cx="5761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             CONCLUSION</a:t>
            </a:r>
            <a:endParaRPr lang="en-IN" sz="2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4255" y="936129"/>
            <a:ext cx="48245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Ø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This To-Do List web application is a practical tool for anyone looking to improve their productivity .</a:t>
            </a:r>
          </a:p>
          <a:p>
            <a:pPr marL="171450" indent="-171450">
              <a:buFont typeface="Wingdings" pitchFamily="2" charset="2"/>
              <a:buChar char="Ø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By leveraging HTML, CSS, and JavaScript, we've created an accessible and efficient solution to task management.</a:t>
            </a:r>
            <a:endParaRPr lang="en-IN" sz="1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29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5761038" cy="36004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6223" y="2520305"/>
            <a:ext cx="23042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 smtClean="0"/>
              <a:t>Thank You!</a:t>
            </a:r>
          </a:p>
          <a:p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4230960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20279" y="214383"/>
            <a:ext cx="4320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INTRODUCTION</a:t>
            </a:r>
            <a:endParaRPr lang="en-IN" sz="2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88231" y="936129"/>
            <a:ext cx="33843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In today’s fast-paced world, staying organized is crucial. This project aims to create a simple and effective To-Do List application to help users manage their tasks efficiently.</a:t>
            </a:r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074" name="Picture 2" descr="To Do List Document Colored Icon In Powerpoint Pptx Png And Editable Eps  Format | Presentation Graphics | Presentation PowerPoint Example | Slide  Template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83" t="19154" r="30583" b="-757"/>
          <a:stretch/>
        </p:blipFill>
        <p:spPr bwMode="auto">
          <a:xfrm>
            <a:off x="3921589" y="900125"/>
            <a:ext cx="1440160" cy="201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4594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215" y="216048"/>
            <a:ext cx="5400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 PROBLEM STATEMENT</a:t>
            </a:r>
            <a:endParaRPr lang="en-IN" sz="2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4255" y="936129"/>
            <a:ext cx="47525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Ø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Many individuals struggle to keep track of their daily tasks, leading to missed deadlines and increased stress .</a:t>
            </a:r>
          </a:p>
          <a:p>
            <a:pPr marL="171450" indent="-171450">
              <a:buFont typeface="Wingdings" pitchFamily="2" charset="2"/>
              <a:buChar char="Ø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Existing solutions can be overwhelming or too simplistic, lacking the features users need.</a:t>
            </a:r>
            <a:endParaRPr lang="en-IN" sz="1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7229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359841" y="216049"/>
            <a:ext cx="60488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2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SOLUTION TO ADDRESS PROBLEM</a:t>
            </a:r>
            <a:endParaRPr lang="en-IN" sz="22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32247" y="1008137"/>
            <a:ext cx="48245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itchFamily="2" charset="2"/>
              <a:buChar char="Ø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Our solution is a user-friendly To-Do List web </a:t>
            </a:r>
            <a:r>
              <a:rPr lang="en-US" sz="1400" smtClean="0">
                <a:latin typeface="Times New Roman" pitchFamily="18" charset="0"/>
                <a:cs typeface="Times New Roman" pitchFamily="18" charset="0"/>
              </a:rPr>
              <a:t>application .</a:t>
            </a:r>
            <a:endParaRPr lang="en-US" sz="1400" dirty="0">
              <a:latin typeface="Times New Roman" pitchFamily="18" charset="0"/>
              <a:cs typeface="Times New Roman" pitchFamily="18" charset="0"/>
            </a:endParaRPr>
          </a:p>
          <a:p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171450" indent="-171450">
              <a:buFont typeface="Wingdings" pitchFamily="2" charset="2"/>
              <a:buChar char="Ø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Key features include task addition, deletion, and marking tasks as completed. The app is designed for simplicity and ease of use.</a:t>
            </a:r>
            <a:endParaRPr lang="en-IN" sz="1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414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71809" y="224344"/>
            <a:ext cx="5904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             TECH STACK</a:t>
            </a:r>
            <a:endParaRPr lang="en-IN" sz="2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2" name="Picture 4" descr="W3C HTML5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240" y="1152153"/>
            <a:ext cx="1368152" cy="1440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Free High-Quality CSS Logo for Creative Desig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2407" y="686424"/>
            <a:ext cx="2088232" cy="2371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6523" y="1152153"/>
            <a:ext cx="2617398" cy="1492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95796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44041"/>
            <a:ext cx="5761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        METHODOLOGY</a:t>
            </a:r>
            <a:endParaRPr lang="en-IN" sz="2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4255" y="792113"/>
            <a:ext cx="48965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Research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: Understanding user needs and existing solutions.</a:t>
            </a:r>
          </a:p>
          <a:p>
            <a:pPr marL="171450" indent="-171450">
              <a:buFont typeface="Arial" pitchFamily="34" charset="0"/>
              <a:buChar char="•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Design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: Creating wireframes and mockups.</a:t>
            </a:r>
          </a:p>
          <a:p>
            <a:pPr marL="171450" indent="-171450">
              <a:buFont typeface="Arial" pitchFamily="34" charset="0"/>
              <a:buChar char="•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179388" indent="-179388"/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Development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: Building the application using HTML, CSS,                  and JavaScript.</a:t>
            </a:r>
          </a:p>
          <a:p>
            <a:pPr marL="171450" indent="-171450">
              <a:buFont typeface="Arial" pitchFamily="34" charset="0"/>
              <a:buChar char="•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4. </a:t>
            </a:r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Testing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: Ensuring functionality and user experience.</a:t>
            </a:r>
          </a:p>
          <a:p>
            <a:pPr marL="171450" indent="-171450">
              <a:buFont typeface="Arial" pitchFamily="34" charset="0"/>
              <a:buChar char="•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5. </a:t>
            </a:r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Deployment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: Making the app accessible online.</a:t>
            </a:r>
            <a:endParaRPr lang="en-IN" sz="1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3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16049"/>
            <a:ext cx="5761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                  BENEFITS</a:t>
            </a:r>
            <a:endParaRPr lang="en-IN" sz="2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8251" y="936129"/>
            <a:ext cx="504056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1. </a:t>
            </a:r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User-friendly Interface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: Easy to navigate and use.</a:t>
            </a:r>
          </a:p>
          <a:p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2. </a:t>
            </a:r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Task Management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: Helps users stay organized.</a:t>
            </a:r>
          </a:p>
          <a:p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3. </a:t>
            </a:r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Customization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: Users can personalize their experience.</a:t>
            </a:r>
          </a:p>
          <a:p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4. </a:t>
            </a:r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Accessible</a:t>
            </a: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: Available on any device with a web browser.</a:t>
            </a:r>
            <a:endParaRPr lang="en-IN" sz="1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411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16049"/>
            <a:ext cx="57610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    WORKING OF THE PROJECT</a:t>
            </a:r>
            <a:endParaRPr lang="en-IN" sz="2400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0239" y="936129"/>
            <a:ext cx="49685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Times New Roman" pitchFamily="18" charset="0"/>
                <a:cs typeface="Times New Roman" pitchFamily="18" charset="0"/>
              </a:rPr>
              <a:t>The application allows users to:</a:t>
            </a:r>
          </a:p>
          <a:p>
            <a:endParaRPr lang="en-US" sz="1400" b="1" dirty="0" smtClean="0">
              <a:latin typeface="Times New Roman" pitchFamily="18" charset="0"/>
              <a:cs typeface="Times New Roman" pitchFamily="18" charset="0"/>
            </a:endParaRPr>
          </a:p>
          <a:p>
            <a:pPr marL="228600" indent="-228600">
              <a:buFont typeface="Wingdings" pitchFamily="2" charset="2"/>
              <a:buChar char="Ø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Add new tasks with a simple input form.</a:t>
            </a:r>
          </a:p>
          <a:p>
            <a:pPr marL="228600" indent="-228600">
              <a:buFont typeface="Wingdings" pitchFamily="2" charset="2"/>
              <a:buChar char="Ø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228600" indent="-228600">
              <a:buFont typeface="Wingdings" pitchFamily="2" charset="2"/>
              <a:buChar char="Ø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View the list of tasks with options to delete or mark them as completed .</a:t>
            </a:r>
          </a:p>
          <a:p>
            <a:pPr marL="228600" indent="-228600">
              <a:buFont typeface="Wingdings" pitchFamily="2" charset="2"/>
              <a:buChar char="Ø"/>
            </a:pPr>
            <a:endParaRPr lang="en-US" sz="1400" dirty="0" smtClean="0">
              <a:latin typeface="Times New Roman" pitchFamily="18" charset="0"/>
              <a:cs typeface="Times New Roman" pitchFamily="18" charset="0"/>
            </a:endParaRPr>
          </a:p>
          <a:p>
            <a:pPr marL="228600" indent="-228600">
              <a:buFont typeface="Wingdings" pitchFamily="2" charset="2"/>
              <a:buChar char="Ø"/>
            </a:pPr>
            <a:r>
              <a:rPr lang="en-US" sz="1400" dirty="0" smtClean="0">
                <a:latin typeface="Times New Roman" pitchFamily="18" charset="0"/>
                <a:cs typeface="Times New Roman" pitchFamily="18" charset="0"/>
              </a:rPr>
              <a:t>Tasks are stored in the browser's local storage for persistence.</a:t>
            </a:r>
            <a:endParaRPr lang="en-IN" sz="1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87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o do li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215" y="273050"/>
            <a:ext cx="5472608" cy="303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761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365</Words>
  <Application>Microsoft Office PowerPoint</Application>
  <PresentationFormat>Custom</PresentationFormat>
  <Paragraphs>47</Paragraphs>
  <Slides>11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nandini sharma</dc:creator>
  <cp:lastModifiedBy>nandini sharma</cp:lastModifiedBy>
  <cp:revision>12</cp:revision>
  <dcterms:created xsi:type="dcterms:W3CDTF">2024-10-29T14:20:23Z</dcterms:created>
  <dcterms:modified xsi:type="dcterms:W3CDTF">2024-10-30T09:46:37Z</dcterms:modified>
</cp:coreProperties>
</file>

<file path=docProps/thumbnail.jpeg>
</file>